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20"/>
  </p:notesMasterIdLst>
  <p:sldIdLst>
    <p:sldId id="278" r:id="rId3"/>
    <p:sldId id="279" r:id="rId4"/>
    <p:sldId id="263" r:id="rId5"/>
    <p:sldId id="264" r:id="rId6"/>
    <p:sldId id="265" r:id="rId7"/>
    <p:sldId id="267" r:id="rId8"/>
    <p:sldId id="268" r:id="rId9"/>
    <p:sldId id="269" r:id="rId10"/>
    <p:sldId id="274" r:id="rId11"/>
    <p:sldId id="270" r:id="rId12"/>
    <p:sldId id="271" r:id="rId13"/>
    <p:sldId id="272" r:id="rId14"/>
    <p:sldId id="273" r:id="rId15"/>
    <p:sldId id="275" r:id="rId16"/>
    <p:sldId id="276" r:id="rId17"/>
    <p:sldId id="277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45691" autoAdjust="0"/>
  </p:normalViewPr>
  <p:slideViewPr>
    <p:cSldViewPr>
      <p:cViewPr varScale="1">
        <p:scale>
          <a:sx n="70" d="100"/>
          <a:sy n="70" d="100"/>
        </p:scale>
        <p:origin x="12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C4229-C7B7-43D4-B696-0EAAB17D9108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65F90-AE9A-43E5-8925-053787B6C22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24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5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1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5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164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732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2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6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203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94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59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6/9/2016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TIM CARPENTIER – 14 ans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Licencié au CV Marseillan</a:t>
            </a:r>
          </a:p>
          <a:p>
            <a:r>
              <a:rPr lang="fr-FR" dirty="0" smtClean="0"/>
              <a:t>Sport études au Pôle espoir de Mauguio-</a:t>
            </a:r>
            <a:r>
              <a:rPr lang="fr-FR" dirty="0" err="1" smtClean="0"/>
              <a:t>Carnon</a:t>
            </a:r>
            <a:r>
              <a:rPr lang="fr-FR" dirty="0" smtClean="0"/>
              <a:t> – Collège du Jeu de Maille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763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années minime…2015…</a:t>
            </a:r>
            <a:r>
              <a:rPr lang="fr-FR" sz="1300" dirty="0" smtClean="0"/>
              <a:t>un peu grand pour l’</a:t>
            </a:r>
            <a:r>
              <a:rPr lang="fr-FR" sz="1300" dirty="0" err="1" smtClean="0"/>
              <a:t>optimist</a:t>
            </a:r>
            <a:endParaRPr lang="fr-FR" sz="13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Sélection aux Championnats d’Europe : vainqueur du jour 2 et rond Or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9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2015 : entrée en sport-études support 420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L’apprentissage avec son barreur Arthur</a:t>
            </a:r>
            <a:endParaRPr lang="fr-FR" dirty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r="55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09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2016 : une parenthèse en 29er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Pratiquer de temps en temps d’autre supports et garder l’habitude de barrer sont essentiels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r="55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15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2016 : une autre parenthèse…en laser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Vainqueur du ½ National : qualifié aux Championnats du Monde</a:t>
            </a:r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5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024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15616" y="1700808"/>
            <a:ext cx="6984776" cy="460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7560840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50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Budget spécifique Monde laser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115616" y="1700808"/>
            <a:ext cx="6984776" cy="460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1700808"/>
            <a:ext cx="7931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Inscription : 					400 </a:t>
            </a:r>
            <a:r>
              <a:rPr lang="fr-FR" dirty="0" err="1" smtClean="0"/>
              <a:t>eur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Location bateau	:				850 </a:t>
            </a:r>
            <a:r>
              <a:rPr lang="fr-FR" dirty="0" err="1" smtClean="0"/>
              <a:t>eur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Achat voile :					500 </a:t>
            </a:r>
            <a:r>
              <a:rPr lang="fr-FR" dirty="0" err="1" smtClean="0"/>
              <a:t>eur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Petit équipement :				250 </a:t>
            </a:r>
            <a:r>
              <a:rPr lang="fr-FR" dirty="0" err="1" smtClean="0"/>
              <a:t>eur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Frais de route :					300 </a:t>
            </a:r>
            <a:r>
              <a:rPr lang="fr-FR" dirty="0" err="1" smtClean="0"/>
              <a:t>eur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Hébergement :					300 </a:t>
            </a:r>
            <a:r>
              <a:rPr lang="fr-FR" dirty="0" err="1" smtClean="0"/>
              <a:t>eur</a:t>
            </a: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/>
              <a:t>Frais de coaching :				200 </a:t>
            </a:r>
            <a:r>
              <a:rPr lang="fr-FR" dirty="0" err="1" smtClean="0"/>
              <a:t>eur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				TOTAL :		2 800 </a:t>
            </a:r>
            <a:r>
              <a:rPr lang="fr-FR" dirty="0" err="1" smtClean="0"/>
              <a:t>eur</a:t>
            </a:r>
            <a:endParaRPr lang="fr-FR" dirty="0" smtClean="0"/>
          </a:p>
          <a:p>
            <a:endParaRPr lang="fr-FR" dirty="0"/>
          </a:p>
          <a:p>
            <a:r>
              <a:rPr lang="fr-FR" dirty="0" smtClean="0"/>
              <a:t>Ne pratiquant pas habituellement en Laser, je suis obligé de louer un bateau et investir dans une voile.</a:t>
            </a:r>
          </a:p>
          <a:p>
            <a:r>
              <a:rPr lang="fr-FR" dirty="0" smtClean="0"/>
              <a:t>Le déplacement est compliqué (Kiel Allemagne, à la frontière du Danemark) et le Championnat est aux mêmes dates que le Championnat d’Europe en 420 à Balaton (Hongrie) auquel ma sœur Léa est qualifiée.</a:t>
            </a:r>
          </a:p>
          <a:p>
            <a:endParaRPr lang="fr-FR" dirty="0"/>
          </a:p>
          <a:p>
            <a:r>
              <a:rPr lang="fr-FR" dirty="0" smtClean="0"/>
              <a:t>Votre aide financière me permettra de concourir.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73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sur le Championnat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55576" y="1700808"/>
            <a:ext cx="79312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L’intérêt sera essentiellement de continuer à apprendre…pour préparer la suite :</a:t>
            </a:r>
          </a:p>
          <a:p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Techniquement (conduite du bateau, réglages…)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Tactiquement aux contact des meilleurs mondiaux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dirty="0" smtClean="0"/>
              <a:t>Emotionnellement (gestion du stress, visualisation des enjeux)</a:t>
            </a:r>
          </a:p>
          <a:p>
            <a:endParaRPr lang="fr-FR" dirty="0"/>
          </a:p>
          <a:p>
            <a:r>
              <a:rPr lang="fr-FR" dirty="0" smtClean="0"/>
              <a:t>Et bien sûr se garder la possibilité d’une performance dans le rond Or…malgré le manque de préparation sur ce support.</a:t>
            </a:r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Ce championnat représente une étape supplémentaire dans mon parcours visant à m’amener au Pôle France…et avec le rêve des Jeux Olympiques.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165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150872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Une passion à </a:t>
            </a:r>
            <a:r>
              <a:rPr lang="fr-FR" dirty="0" smtClean="0"/>
              <a:t>partager :</a:t>
            </a:r>
            <a:br>
              <a:rPr lang="fr-FR" dirty="0" smtClean="0"/>
            </a:br>
            <a:r>
              <a:rPr lang="fr-FR" dirty="0" smtClean="0"/>
              <a:t>06 34 04 66 40</a:t>
            </a:r>
            <a:br>
              <a:rPr lang="fr-FR" dirty="0" smtClean="0"/>
            </a:br>
            <a:r>
              <a:rPr lang="fr-FR" dirty="0" smtClean="0"/>
              <a:t>tim.carpentier1yahoo.fr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331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Sélectionné aux Championnats du Monde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Kiel – Allemagne – 01 au 07 Août 2016</a:t>
            </a:r>
          </a:p>
          <a:p>
            <a:r>
              <a:rPr lang="fr-FR" dirty="0" smtClean="0"/>
              <a:t>Laser 4.7</a:t>
            </a:r>
            <a:endParaRPr lang="fr-FR" dirty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1" r="55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917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débuts …2011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Déjà à l’attaque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05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débuts…2011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Une 2</a:t>
            </a:r>
            <a:r>
              <a:rPr lang="fr-FR" baseline="30000" dirty="0" smtClean="0"/>
              <a:t>ième</a:t>
            </a:r>
            <a:r>
              <a:rPr lang="fr-FR" dirty="0" smtClean="0"/>
              <a:t> place à la Coupe Internationale d’Eté en benjamins open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4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débuts…2012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à la Coupe Internationale d’Eté en benjamin qualifié</a:t>
            </a:r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647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années minime…2013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ième</a:t>
            </a:r>
            <a:r>
              <a:rPr lang="fr-FR" dirty="0" smtClean="0"/>
              <a:t> aux championnats de France N2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5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71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années minime…2013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r>
              <a:rPr lang="fr-FR" baseline="30000" dirty="0" smtClean="0"/>
              <a:t>ième</a:t>
            </a:r>
            <a:r>
              <a:rPr lang="fr-FR" dirty="0" smtClean="0"/>
              <a:t> au </a:t>
            </a:r>
            <a:r>
              <a:rPr lang="fr-FR" dirty="0" err="1" smtClean="0"/>
              <a:t>Trofeo</a:t>
            </a:r>
            <a:r>
              <a:rPr lang="fr-FR" dirty="0" smtClean="0"/>
              <a:t> international de Naples</a:t>
            </a:r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906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années minime…2014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r>
              <a:rPr lang="fr-FR" baseline="30000" dirty="0" smtClean="0"/>
              <a:t>ième</a:t>
            </a:r>
            <a:r>
              <a:rPr lang="fr-FR" dirty="0" smtClean="0"/>
              <a:t> au Championnat d’Allemagne et 6</a:t>
            </a:r>
            <a:r>
              <a:rPr lang="fr-FR" baseline="30000" dirty="0" smtClean="0"/>
              <a:t>ième</a:t>
            </a:r>
            <a:r>
              <a:rPr lang="fr-FR" dirty="0" smtClean="0"/>
              <a:t> au Championnat de France</a:t>
            </a:r>
            <a:endParaRPr lang="fr-FR" dirty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651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années minime…2014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r>
              <a:rPr lang="fr-FR" baseline="30000" dirty="0" smtClean="0"/>
              <a:t>ième</a:t>
            </a:r>
            <a:r>
              <a:rPr lang="fr-FR" dirty="0" smtClean="0"/>
              <a:t> à Palma de Majorque (la frustration de la dernière course « volée » se voit)</a:t>
            </a:r>
            <a:endParaRPr lang="fr-FR" dirty="0"/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2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873BB6C-79A2-4226-8327-632D086BF1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Silhouette et citation avec perspective</Template>
  <TotalTime>156</TotalTime>
  <Words>277</Words>
  <Application>Microsoft Office PowerPoint</Application>
  <PresentationFormat>Affichage à l'écran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Thème Office</vt:lpstr>
      <vt:lpstr>TIM CARPENTIER – 14 ans</vt:lpstr>
      <vt:lpstr>Sélectionné aux Championnats du Monde</vt:lpstr>
      <vt:lpstr>Les débuts …2011</vt:lpstr>
      <vt:lpstr>Les débuts…2011</vt:lpstr>
      <vt:lpstr>Les débuts…2012</vt:lpstr>
      <vt:lpstr>Les années minime…2013</vt:lpstr>
      <vt:lpstr>Les années minime…2013</vt:lpstr>
      <vt:lpstr>Les années minime…2014</vt:lpstr>
      <vt:lpstr>Les années minime…2014</vt:lpstr>
      <vt:lpstr>Les années minime…2015…un peu grand pour l’optimist</vt:lpstr>
      <vt:lpstr>2015 : entrée en sport-études support 420</vt:lpstr>
      <vt:lpstr>2016 : une parenthèse en 29er</vt:lpstr>
      <vt:lpstr>2016 : une autre parenthèse…en laser</vt:lpstr>
      <vt:lpstr>Budget</vt:lpstr>
      <vt:lpstr>Budget spécifique Monde laser</vt:lpstr>
      <vt:lpstr>Objectif sur le Championnat</vt:lpstr>
      <vt:lpstr>Une passion à partager : 06 34 04 66 40 tim.carpentier1yahoo.fr  </vt:lpstr>
    </vt:vector>
  </TitlesOfParts>
  <Company>Horiba Medical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Benoit Carpentier</dc:creator>
  <cp:keywords/>
  <cp:lastModifiedBy>Benoit Carpentier</cp:lastModifiedBy>
  <cp:revision>20</cp:revision>
  <dcterms:created xsi:type="dcterms:W3CDTF">2016-06-08T06:39:09Z</dcterms:created>
  <dcterms:modified xsi:type="dcterms:W3CDTF">2016-06-09T11:38:34Z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TC019648179991</vt:lpwstr>
  </property>
</Properties>
</file>